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4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0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0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3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3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9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9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5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1FB8E-FD82-4173-9373-BB8800DAD975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3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12 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715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35: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/>
              <a:t>E</a:t>
            </a:r>
            <a:r>
              <a:rPr lang="en-US" dirty="0" err="1" smtClean="0"/>
              <a:t>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del </a:t>
            </a:r>
            <a:r>
              <a:rPr lang="en-US" dirty="0" err="1" smtClean="0"/>
              <a:t>jueves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err="1">
                <a:solidFill>
                  <a:srgbClr val="7030A0"/>
                </a:solidFill>
              </a:rPr>
              <a:t>L</a:t>
            </a:r>
            <a:r>
              <a:rPr lang="en-US" i="1" dirty="0" err="1" smtClean="0">
                <a:solidFill>
                  <a:srgbClr val="7030A0"/>
                </a:solidFill>
              </a:rPr>
              <a:t>.o</a:t>
            </a:r>
            <a:r>
              <a:rPr lang="en-US" i="1" dirty="0" smtClean="0">
                <a:solidFill>
                  <a:srgbClr val="7030A0"/>
                </a:solidFill>
              </a:rPr>
              <a:t>: to review for the Unit Exam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Complete with the correct Object Pronoun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Juliana _____ </a:t>
            </a:r>
            <a:r>
              <a:rPr lang="en-US" dirty="0" err="1" smtClean="0"/>
              <a:t>explica</a:t>
            </a:r>
            <a:r>
              <a:rPr lang="en-US" dirty="0" smtClean="0"/>
              <a:t> la </a:t>
            </a:r>
            <a:r>
              <a:rPr lang="en-US" dirty="0" err="1" smtClean="0"/>
              <a:t>leccion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amigo.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profesora</a:t>
            </a:r>
            <a:r>
              <a:rPr lang="en-US" dirty="0" smtClean="0"/>
              <a:t> </a:t>
            </a:r>
            <a:r>
              <a:rPr lang="en-US" dirty="0" err="1" smtClean="0"/>
              <a:t>explica</a:t>
            </a:r>
            <a:r>
              <a:rPr lang="en-US" dirty="0" smtClean="0"/>
              <a:t> la </a:t>
            </a:r>
            <a:r>
              <a:rPr lang="en-US" dirty="0" err="1" smtClean="0"/>
              <a:t>leccion</a:t>
            </a:r>
            <a:r>
              <a:rPr lang="en-US" dirty="0" smtClean="0"/>
              <a:t>. ____ </a:t>
            </a:r>
            <a:r>
              <a:rPr lang="en-US" dirty="0" err="1" smtClean="0"/>
              <a:t>explica</a:t>
            </a: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leccion</a:t>
            </a:r>
            <a:r>
              <a:rPr lang="en-US" dirty="0" smtClean="0"/>
              <a:t> a </a:t>
            </a:r>
            <a:r>
              <a:rPr lang="en-US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dolor de </a:t>
            </a:r>
            <a:r>
              <a:rPr lang="en-US" dirty="0" err="1" smtClean="0"/>
              <a:t>garganta</a:t>
            </a:r>
            <a:r>
              <a:rPr lang="en-US" dirty="0" smtClean="0"/>
              <a:t>. La </a:t>
            </a:r>
            <a:r>
              <a:rPr lang="en-US" dirty="0" err="1" smtClean="0"/>
              <a:t>medica</a:t>
            </a:r>
            <a:r>
              <a:rPr lang="en-US" dirty="0" smtClean="0"/>
              <a:t> _____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Estás</a:t>
            </a:r>
            <a:r>
              <a:rPr lang="en-US" dirty="0" smtClean="0"/>
              <a:t> </a:t>
            </a:r>
            <a:r>
              <a:rPr lang="en-US" dirty="0" err="1" smtClean="0"/>
              <a:t>enferma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______ </a:t>
            </a:r>
            <a:r>
              <a:rPr lang="en-US" dirty="0" err="1" smtClean="0"/>
              <a:t>duele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______ </a:t>
            </a:r>
            <a:r>
              <a:rPr lang="en-US" dirty="0" err="1" smtClean="0"/>
              <a:t>habla</a:t>
            </a:r>
            <a:r>
              <a:rPr lang="en-US" dirty="0" smtClean="0"/>
              <a:t>? –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hermana</a:t>
            </a:r>
            <a:r>
              <a:rPr lang="en-US" dirty="0" smtClean="0"/>
              <a:t> me </a:t>
            </a:r>
            <a:r>
              <a:rPr lang="en-US" dirty="0" err="1" smtClean="0"/>
              <a:t>habla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6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91600" cy="65532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Elisa?</a:t>
            </a:r>
          </a:p>
          <a:p>
            <a:pPr marL="400050" lvl="1" indent="0">
              <a:buNone/>
            </a:pPr>
            <a:r>
              <a:rPr lang="en-US" dirty="0" smtClean="0"/>
              <a:t>		a.  Ella es </a:t>
            </a:r>
            <a:r>
              <a:rPr lang="en-US" dirty="0" err="1" smtClean="0"/>
              <a:t>enferma</a:t>
            </a:r>
            <a:r>
              <a:rPr lang="en-US" dirty="0" smtClean="0"/>
              <a:t>	b. Ella </a:t>
            </a: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_____ </a:t>
            </a:r>
            <a:r>
              <a:rPr lang="en-US" dirty="0" err="1" smtClean="0"/>
              <a:t>inteligente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es			b. </a:t>
            </a:r>
            <a:r>
              <a:rPr lang="en-US" dirty="0" err="1" smtClean="0"/>
              <a:t>está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</a:t>
            </a:r>
          </a:p>
          <a:p>
            <a:pPr marL="400050" lvl="1" indent="0">
              <a:buNone/>
            </a:pPr>
            <a:r>
              <a:rPr lang="en-US" dirty="0" smtClean="0"/>
              <a:t> a. Soy de El Salvador		b. </a:t>
            </a: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arte.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soy flexible, </a:t>
            </a:r>
            <a:r>
              <a:rPr lang="en-US" dirty="0" err="1" smtClean="0"/>
              <a:t>pero</a:t>
            </a:r>
            <a:r>
              <a:rPr lang="en-US" dirty="0" smtClean="0"/>
              <a:t> hoy ______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impaciente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soy 			b. </a:t>
            </a:r>
            <a:r>
              <a:rPr lang="en-US" dirty="0" err="1" smtClean="0"/>
              <a:t>estoy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Jugamos</a:t>
            </a:r>
            <a:r>
              <a:rPr lang="en-US" dirty="0" smtClean="0"/>
              <a:t> </a:t>
            </a:r>
            <a:r>
              <a:rPr lang="en-US" dirty="0" err="1" smtClean="0"/>
              <a:t>basquetbol</a:t>
            </a:r>
            <a:r>
              <a:rPr lang="en-US" dirty="0" smtClean="0"/>
              <a:t>. </a:t>
            </a:r>
            <a:r>
              <a:rPr lang="en-US" dirty="0" err="1" smtClean="0"/>
              <a:t>Nosotros</a:t>
            </a:r>
            <a:r>
              <a:rPr lang="en-US" dirty="0" smtClean="0"/>
              <a:t> ______ </a:t>
            </a:r>
            <a:r>
              <a:rPr lang="en-US" dirty="0" err="1" smtClean="0"/>
              <a:t>atleticos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</a:t>
            </a:r>
            <a:r>
              <a:rPr lang="en-US" dirty="0" err="1" smtClean="0"/>
              <a:t>Estamos</a:t>
            </a:r>
            <a:r>
              <a:rPr lang="en-US" dirty="0" smtClean="0"/>
              <a:t>		b. </a:t>
            </a:r>
            <a:r>
              <a:rPr lang="en-US" dirty="0" err="1" smtClean="0"/>
              <a:t>somos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son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?</a:t>
            </a:r>
          </a:p>
          <a:p>
            <a:pPr marL="914400" lvl="1" indent="-514350">
              <a:buAutoNum type="alphaLcPeriod"/>
            </a:pP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perezosos</a:t>
            </a:r>
            <a:r>
              <a:rPr lang="en-US" dirty="0" smtClean="0"/>
              <a:t> hoy.</a:t>
            </a:r>
          </a:p>
          <a:p>
            <a:pPr marL="914400" lvl="1" indent="-514350">
              <a:buAutoNum type="alphaLcPeriod"/>
            </a:pP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 son </a:t>
            </a:r>
            <a:r>
              <a:rPr lang="en-US" dirty="0" err="1" smtClean="0"/>
              <a:t>perezosos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casa de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abuelos</a:t>
            </a:r>
            <a:r>
              <a:rPr lang="en-US" dirty="0" smtClean="0"/>
              <a:t> ________ de </a:t>
            </a:r>
            <a:r>
              <a:rPr lang="en-US" dirty="0" err="1" smtClean="0"/>
              <a:t>madera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</a:t>
            </a:r>
            <a:r>
              <a:rPr lang="en-US" dirty="0" err="1" smtClean="0"/>
              <a:t>Está</a:t>
            </a:r>
            <a:r>
              <a:rPr lang="en-US" dirty="0" smtClean="0"/>
              <a:t>			b. 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2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PROYECTO: </a:t>
            </a:r>
            <a:r>
              <a:rPr lang="en-US" dirty="0" err="1" smtClean="0">
                <a:solidFill>
                  <a:srgbClr val="FF0000"/>
                </a:solidFill>
              </a:rPr>
              <a:t>Capitulo</a:t>
            </a:r>
            <a:r>
              <a:rPr lang="en-US" dirty="0" smtClean="0">
                <a:solidFill>
                  <a:srgbClr val="FF000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 will be creating a </a:t>
            </a:r>
            <a:r>
              <a:rPr lang="en-US" dirty="0"/>
              <a:t>C</a:t>
            </a:r>
            <a:r>
              <a:rPr lang="en-US" dirty="0" smtClean="0"/>
              <a:t>omic Strip about a visit to the doctor</a:t>
            </a:r>
          </a:p>
          <a:p>
            <a:r>
              <a:rPr lang="en-US" dirty="0" smtClean="0"/>
              <a:t>You are to use HALF OF AN OAKTAG to create this comic strip.</a:t>
            </a:r>
          </a:p>
          <a:p>
            <a:r>
              <a:rPr lang="en-US" dirty="0" smtClean="0"/>
              <a:t>You must have NO LESS THAN 4 characters in your strip</a:t>
            </a:r>
          </a:p>
          <a:p>
            <a:r>
              <a:rPr lang="en-US" dirty="0" smtClean="0"/>
              <a:t>There should be NO LESS THAN 9 panes </a:t>
            </a:r>
            <a:r>
              <a:rPr lang="en-US" i="1" dirty="0" smtClean="0"/>
              <a:t>(boxes) </a:t>
            </a:r>
            <a:r>
              <a:rPr lang="en-US" dirty="0" smtClean="0"/>
              <a:t> in your strip</a:t>
            </a:r>
          </a:p>
          <a:p>
            <a:r>
              <a:rPr lang="en-US" dirty="0" smtClean="0"/>
              <a:t>You can draw, use clip art or pictures of people, just make sure that the characters you choose stay the same throughout the strip</a:t>
            </a:r>
          </a:p>
          <a:p>
            <a:r>
              <a:rPr lang="en-US" dirty="0" smtClean="0"/>
              <a:t>The more creative and colorful you are, the better your grade</a:t>
            </a:r>
          </a:p>
          <a:p>
            <a:r>
              <a:rPr lang="en-US" dirty="0" smtClean="0"/>
              <a:t>Neatness, spelling and grammar count , so make sure you check your work. DO NOT USE GOOGLE TRANSLATE!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6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 working on the dialog draft of your project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6 REPASO DEL CAPITULO SELF-CHECK QUIZ</a:t>
            </a:r>
          </a:p>
          <a:p>
            <a:r>
              <a:rPr lang="en-US" dirty="0" smtClean="0"/>
              <a:t>Work on your Proyecto DUE on MONDAY, DECEMBER 18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by NO LATER than next TUESDAY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13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TAREA 35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6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261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 Clase 801 la fecha es el 12 de diciembre del 2017</vt:lpstr>
      <vt:lpstr>Practica</vt:lpstr>
      <vt:lpstr>PROYECTO: Capitulo 6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12 de diciembre del 2017</dc:title>
  <dc:creator>Helen Zumaeta</dc:creator>
  <cp:lastModifiedBy>Helen Zumaeta</cp:lastModifiedBy>
  <cp:revision>6</cp:revision>
  <dcterms:created xsi:type="dcterms:W3CDTF">2017-12-11T18:22:34Z</dcterms:created>
  <dcterms:modified xsi:type="dcterms:W3CDTF">2017-12-12T16:49:40Z</dcterms:modified>
</cp:coreProperties>
</file>